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61" r:id="rId8"/>
    <p:sldId id="262" r:id="rId9"/>
    <p:sldId id="264" r:id="rId10"/>
    <p:sldId id="265" r:id="rId11"/>
    <p:sldId id="258" r:id="rId12"/>
    <p:sldId id="257" r:id="rId13"/>
    <p:sldId id="259" r:id="rId14"/>
    <p:sldId id="26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35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5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5E40A-5D4C-4FB7-B059-EC7EA19A59B7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hyperlink" Target="http://www.americover.com/" TargetMode="External"/><Relationship Id="rId7" Type="http://schemas.openxmlformats.org/officeDocument/2006/relationships/image" Target="../media/image42.jpg"/><Relationship Id="rId2" Type="http://schemas.openxmlformats.org/officeDocument/2006/relationships/hyperlink" Target="http://www.expresscomposit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hyperlink" Target="http://www.eliottfoam.com/" TargetMode="External"/><Relationship Id="rId10" Type="http://schemas.openxmlformats.org/officeDocument/2006/relationships/image" Target="../media/image45.jpg"/><Relationship Id="rId4" Type="http://schemas.openxmlformats.org/officeDocument/2006/relationships/hyperlink" Target="http://www.bigshrink.com/" TargetMode="External"/><Relationship Id="rId9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sbmsolar.com/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://www.wholesale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us.sunpower.com/sites/sunpower/files/sunpower-solar-cell-purchase-process-and-pricing-solar-car-university-teams.pdf" TargetMode="External"/><Relationship Id="rId4" Type="http://schemas.openxmlformats.org/officeDocument/2006/relationships/hyperlink" Target="http://www.civicsolar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midnitesolar.com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wholesale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backpower.com/" TargetMode="External"/><Relationship Id="rId5" Type="http://schemas.openxmlformats.org/officeDocument/2006/relationships/hyperlink" Target="https://genasun.com/" TargetMode="External"/><Relationship Id="rId4" Type="http://schemas.openxmlformats.org/officeDocument/2006/relationships/hyperlink" Target="https://www.aerl.com.au/" TargetMode="Externa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xtender.com/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://www.wholesale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battery.com/" TargetMode="External"/><Relationship Id="rId5" Type="http://schemas.openxmlformats.org/officeDocument/2006/relationships/hyperlink" Target="http://www.powersonic.com/" TargetMode="External"/><Relationship Id="rId4" Type="http://schemas.openxmlformats.org/officeDocument/2006/relationships/hyperlink" Target="http://www.batteryspa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hyperlink" Target="http://www.electricmotorsport.com/" TargetMode="External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hyperlink" Target="http://www.cloudelectr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suba.co.jp/english/products/solarcarandev" TargetMode="External"/><Relationship Id="rId11" Type="http://schemas.openxmlformats.org/officeDocument/2006/relationships/image" Target="../media/image12.jpg"/><Relationship Id="rId5" Type="http://schemas.openxmlformats.org/officeDocument/2006/relationships/hyperlink" Target="http://www.thunderstruck-ev.com/" TargetMode="External"/><Relationship Id="rId15" Type="http://schemas.openxmlformats.org/officeDocument/2006/relationships/image" Target="../media/image16.jpeg"/><Relationship Id="rId10" Type="http://schemas.openxmlformats.org/officeDocument/2006/relationships/image" Target="../media/image11.jpg"/><Relationship Id="rId4" Type="http://schemas.openxmlformats.org/officeDocument/2006/relationships/hyperlink" Target="http://www.evdrives.com/" TargetMode="External"/><Relationship Id="rId9" Type="http://schemas.openxmlformats.org/officeDocument/2006/relationships/image" Target="../media/image10.gif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ilyautoparts.com/" TargetMode="External"/><Relationship Id="rId13" Type="http://schemas.openxmlformats.org/officeDocument/2006/relationships/hyperlink" Target="http://www.mcmaster.com/" TargetMode="External"/><Relationship Id="rId18" Type="http://schemas.openxmlformats.org/officeDocument/2006/relationships/image" Target="../media/image20.jpg"/><Relationship Id="rId3" Type="http://schemas.openxmlformats.org/officeDocument/2006/relationships/hyperlink" Target="http://www.electricmotorsport.com/" TargetMode="External"/><Relationship Id="rId21" Type="http://schemas.openxmlformats.org/officeDocument/2006/relationships/image" Target="../media/image23.png"/><Relationship Id="rId7" Type="http://schemas.openxmlformats.org/officeDocument/2006/relationships/hyperlink" Target="http://www.kimballmidwest.com/" TargetMode="External"/><Relationship Id="rId12" Type="http://schemas.openxmlformats.org/officeDocument/2006/relationships/hyperlink" Target="http://www.waytekwire.com/" TargetMode="External"/><Relationship Id="rId17" Type="http://schemas.openxmlformats.org/officeDocument/2006/relationships/image" Target="../media/image19.png"/><Relationship Id="rId2" Type="http://schemas.openxmlformats.org/officeDocument/2006/relationships/hyperlink" Target="http://www.tecknowledgey.com/" TargetMode="Externa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drives.com/" TargetMode="External"/><Relationship Id="rId11" Type="http://schemas.openxmlformats.org/officeDocument/2006/relationships/hyperlink" Target="http://www.grainer.com/" TargetMode="External"/><Relationship Id="rId5" Type="http://schemas.openxmlformats.org/officeDocument/2006/relationships/hyperlink" Target="http://www.digikey.com/" TargetMode="External"/><Relationship Id="rId15" Type="http://schemas.openxmlformats.org/officeDocument/2006/relationships/image" Target="../media/image17.jpg"/><Relationship Id="rId10" Type="http://schemas.openxmlformats.org/officeDocument/2006/relationships/hyperlink" Target="http://www.etrailer.com/" TargetMode="External"/><Relationship Id="rId19" Type="http://schemas.openxmlformats.org/officeDocument/2006/relationships/image" Target="../media/image21.jpg"/><Relationship Id="rId4" Type="http://schemas.openxmlformats.org/officeDocument/2006/relationships/hyperlink" Target="http://www.mouser.com/" TargetMode="External"/><Relationship Id="rId9" Type="http://schemas.openxmlformats.org/officeDocument/2006/relationships/hyperlink" Target="http://www.grainger.com/" TargetMode="External"/><Relationship Id="rId14" Type="http://schemas.openxmlformats.org/officeDocument/2006/relationships/hyperlink" Target="http://www.cloudelectric.com/" TargetMode="External"/><Relationship Id="rId22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ebay.com/" TargetMode="External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hyperlink" Target="http://www.speedhu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stuff.com/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www.westmountainradio.com/rigrunner.php" TargetMode="External"/><Relationship Id="rId10" Type="http://schemas.openxmlformats.org/officeDocument/2006/relationships/image" Target="../media/image28.jpg"/><Relationship Id="rId4" Type="http://schemas.openxmlformats.org/officeDocument/2006/relationships/hyperlink" Target="https://12vtechnology.com/collections/battery-chargers-and-monitors" TargetMode="Externa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tivationaltubing.com/" TargetMode="External"/><Relationship Id="rId13" Type="http://schemas.openxmlformats.org/officeDocument/2006/relationships/hyperlink" Target="http://www.gopowersports.com/" TargetMode="External"/><Relationship Id="rId3" Type="http://schemas.openxmlformats.org/officeDocument/2006/relationships/image" Target="../media/image32.jpg"/><Relationship Id="rId7" Type="http://schemas.openxmlformats.org/officeDocument/2006/relationships/hyperlink" Target="http://www.summitracing.com/" TargetMode="External"/><Relationship Id="rId12" Type="http://schemas.openxmlformats.org/officeDocument/2006/relationships/hyperlink" Target="http://www.aliexpress.com/" TargetMode="External"/><Relationship Id="rId2" Type="http://schemas.openxmlformats.org/officeDocument/2006/relationships/image" Target="../media/image31.jp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upersproxusa.com/special-sprockets/" TargetMode="External"/><Relationship Id="rId11" Type="http://schemas.openxmlformats.org/officeDocument/2006/relationships/hyperlink" Target="http://www.chassisshop.com/" TargetMode="External"/><Relationship Id="rId5" Type="http://schemas.openxmlformats.org/officeDocument/2006/relationships/hyperlink" Target="http://www.rebelgears.com/" TargetMode="External"/><Relationship Id="rId15" Type="http://schemas.openxmlformats.org/officeDocument/2006/relationships/image" Target="../media/image34.jpg"/><Relationship Id="rId10" Type="http://schemas.openxmlformats.org/officeDocument/2006/relationships/hyperlink" Target="http://www.mcpbrake.com/" TargetMode="External"/><Relationship Id="rId4" Type="http://schemas.openxmlformats.org/officeDocument/2006/relationships/hyperlink" Target="http://www.rocketsprocket.net/" TargetMode="External"/><Relationship Id="rId9" Type="http://schemas.openxmlformats.org/officeDocument/2006/relationships/hyperlink" Target="http://www.jegs.com/" TargetMode="External"/><Relationship Id="rId1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landsteel.com/" TargetMode="External"/><Relationship Id="rId13" Type="http://schemas.openxmlformats.org/officeDocument/2006/relationships/hyperlink" Target="http://www.summitracing.com/" TargetMode="External"/><Relationship Id="rId18" Type="http://schemas.openxmlformats.org/officeDocument/2006/relationships/image" Target="../media/image38.png"/><Relationship Id="rId3" Type="http://schemas.openxmlformats.org/officeDocument/2006/relationships/hyperlink" Target="http://www.chassisshop.com/" TargetMode="External"/><Relationship Id="rId7" Type="http://schemas.openxmlformats.org/officeDocument/2006/relationships/hyperlink" Target="http://www.qmfsteel.com/" TargetMode="External"/><Relationship Id="rId12" Type="http://schemas.openxmlformats.org/officeDocument/2006/relationships/hyperlink" Target="http://www.boltdepot.com/" TargetMode="External"/><Relationship Id="rId17" Type="http://schemas.openxmlformats.org/officeDocument/2006/relationships/image" Target="../media/image37.jpg"/><Relationship Id="rId2" Type="http://schemas.openxmlformats.org/officeDocument/2006/relationships/hyperlink" Target="http://www.ebay.com/" TargetMode="External"/><Relationship Id="rId16" Type="http://schemas.openxmlformats.org/officeDocument/2006/relationships/image" Target="../media/image36.jp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tals.com/" TargetMode="External"/><Relationship Id="rId11" Type="http://schemas.openxmlformats.org/officeDocument/2006/relationships/hyperlink" Target="http://www.kimballmidwest.com/" TargetMode="External"/><Relationship Id="rId5" Type="http://schemas.openxmlformats.org/officeDocument/2006/relationships/hyperlink" Target="http://www.aliexpress.com/" TargetMode="External"/><Relationship Id="rId15" Type="http://schemas.openxmlformats.org/officeDocument/2006/relationships/hyperlink" Target="http://shop.adapterkings.com/" TargetMode="External"/><Relationship Id="rId10" Type="http://schemas.openxmlformats.org/officeDocument/2006/relationships/hyperlink" Target="http://www.mcmaster.com/" TargetMode="External"/><Relationship Id="rId19" Type="http://schemas.openxmlformats.org/officeDocument/2006/relationships/image" Target="../media/image39.jpeg"/><Relationship Id="rId4" Type="http://schemas.openxmlformats.org/officeDocument/2006/relationships/hyperlink" Target="http://www.ridefox.com/" TargetMode="External"/><Relationship Id="rId9" Type="http://schemas.openxmlformats.org/officeDocument/2006/relationships/hyperlink" Target="http://www.wicksaircraft.com/" TargetMode="External"/><Relationship Id="rId14" Type="http://schemas.openxmlformats.org/officeDocument/2006/relationships/hyperlink" Target="http://www.treatland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294104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find materials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</a:t>
            </a:r>
          </a:p>
          <a:p>
            <a:pPr algn="ctr"/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854" y="5964646"/>
            <a:ext cx="299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Joel Pitts </a:t>
            </a:r>
          </a:p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Greenville High School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5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531" y="3654720"/>
            <a:ext cx="1180113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Express Composites - </a:t>
            </a:r>
            <a:r>
              <a:rPr lang="en-US" sz="1600" b="1" u="sng" dirty="0">
                <a:solidFill>
                  <a:srgbClr val="FF0000"/>
                </a:solidFill>
                <a:hlinkClick r:id="rId2"/>
              </a:rPr>
              <a:t>www.expresscomposites.com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 WRAP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Americover</a:t>
            </a:r>
            <a:r>
              <a:rPr lang="en-US" sz="1600" b="1" dirty="0"/>
              <a:t> - </a:t>
            </a:r>
            <a:r>
              <a:rPr lang="en-US" sz="1600" b="1" u="sng" dirty="0">
                <a:solidFill>
                  <a:srgbClr val="FF0000"/>
                </a:solidFill>
                <a:hlinkClick r:id="rId3"/>
              </a:rPr>
              <a:t>www.americover.com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Big Shrink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http://www.bigshrink.com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POLYISOCYANURATE FOAM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Elliott Company - </a:t>
            </a:r>
            <a:r>
              <a:rPr lang="en-US" sz="1600" b="1" u="sng" dirty="0" smtClean="0">
                <a:solidFill>
                  <a:srgbClr val="FF0000"/>
                </a:solidFill>
                <a:hlinkClick r:id="rId5"/>
              </a:rPr>
              <a:t>www.eliottfoam.com</a:t>
            </a:r>
            <a:endParaRPr lang="en-US" sz="1600" b="1" u="sng" dirty="0" smtClean="0">
              <a:solidFill>
                <a:srgbClr val="FF0000"/>
              </a:solidFill>
            </a:endParaRPr>
          </a:p>
          <a:p>
            <a:endParaRPr lang="en-US" sz="1600" u="sng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2664" y="0"/>
            <a:ext cx="908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Composite Materials, Shrink Wrap, Foam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87" y="3963564"/>
            <a:ext cx="2500879" cy="2500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75" y="1534567"/>
            <a:ext cx="2120153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94" y="1883287"/>
            <a:ext cx="2488266" cy="2488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5" y="772870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17" y="4450251"/>
            <a:ext cx="2120153" cy="2120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5" y="1121546"/>
            <a:ext cx="1786461" cy="16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395" y="183448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Stop Shopping</a:t>
            </a:r>
          </a:p>
          <a:p>
            <a:pPr algn="ctr"/>
            <a:endParaRPr lang="en-US" sz="5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7" y="5069986"/>
            <a:ext cx="5499987" cy="1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5" y="3251945"/>
            <a:ext cx="4303059" cy="172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1222115"/>
            <a:ext cx="5273143" cy="1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470181"/>
            <a:ext cx="1180113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Ordering From China</a:t>
            </a:r>
          </a:p>
          <a:p>
            <a:pPr algn="ctr"/>
            <a:endParaRPr lang="en-US" sz="5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Extended 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hipping 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Incomplete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Barrier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Warranty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4" y="5344099"/>
            <a:ext cx="2881480" cy="1254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7" y="5373926"/>
            <a:ext cx="5312209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329504"/>
            <a:ext cx="1180113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Discounts</a:t>
            </a:r>
          </a:p>
          <a:p>
            <a:pPr algn="ctr"/>
            <a:endParaRPr lang="en-US" sz="5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if they would be willing to sponsor the part or partially sponsor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Free Shipping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1009443"/>
            <a:ext cx="118011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Approved Vendors </a:t>
            </a:r>
          </a:p>
          <a:p>
            <a:pPr algn="ctr"/>
            <a:endParaRPr lang="en-US" sz="5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 Relationships with Locally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2170027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Questions?????</a:t>
            </a:r>
          </a:p>
          <a:p>
            <a:pPr algn="ctr"/>
            <a:endParaRPr lang="en-US" sz="5400" b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2" y="4211618"/>
            <a:ext cx="1180113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/>
              <a:t>Wholesale </a:t>
            </a:r>
            <a:r>
              <a:rPr lang="en-US" sz="2400" b="1" dirty="0"/>
              <a:t>Solar - </a:t>
            </a:r>
            <a:r>
              <a:rPr lang="en-US" sz="2400" b="1" u="sng" dirty="0">
                <a:hlinkClick r:id="rId2"/>
              </a:rPr>
              <a:t>www.wholesalesolar.com</a:t>
            </a:r>
            <a:endParaRPr lang="en-US" sz="2400" b="1" dirty="0"/>
          </a:p>
          <a:p>
            <a:r>
              <a:rPr lang="en-US" sz="2400" b="1" dirty="0" smtClean="0"/>
              <a:t>SBM </a:t>
            </a:r>
            <a:r>
              <a:rPr lang="en-US" sz="2400" b="1" dirty="0"/>
              <a:t>Solar - </a:t>
            </a:r>
            <a:r>
              <a:rPr lang="en-US" sz="2400" b="1" u="sng" dirty="0">
                <a:hlinkClick r:id="rId3"/>
              </a:rPr>
              <a:t>www.sbmsolar.com</a:t>
            </a:r>
            <a:endParaRPr lang="en-US" sz="2400" b="1" dirty="0"/>
          </a:p>
          <a:p>
            <a:r>
              <a:rPr lang="en-US" sz="2400" b="1" dirty="0" smtClean="0"/>
              <a:t>Civic </a:t>
            </a:r>
            <a:r>
              <a:rPr lang="en-US" sz="2400" b="1" dirty="0"/>
              <a:t>Solar - </a:t>
            </a:r>
            <a:r>
              <a:rPr lang="en-US" sz="2400" b="1" u="sng" dirty="0" smtClean="0">
                <a:hlinkClick r:id="rId4"/>
              </a:rPr>
              <a:t>www.civicsolar.com</a:t>
            </a:r>
            <a:endParaRPr lang="en-US" sz="2400" b="1" dirty="0"/>
          </a:p>
          <a:p>
            <a:r>
              <a:rPr lang="en-US" sz="2400" b="1" dirty="0" err="1" smtClean="0"/>
              <a:t>SunPower</a:t>
            </a:r>
            <a:r>
              <a:rPr lang="en-US" sz="2400" b="1" dirty="0" smtClean="0"/>
              <a:t> - </a:t>
            </a:r>
            <a:r>
              <a:rPr lang="en-US" sz="2400" b="1" dirty="0"/>
              <a:t>C60 (22.5% efficient), or E60 (23.9% efficient) cells </a:t>
            </a:r>
            <a:endParaRPr lang="en-US" sz="2400" b="1" dirty="0" smtClean="0"/>
          </a:p>
          <a:p>
            <a:r>
              <a:rPr lang="en-US" sz="2400" b="1" dirty="0" smtClean="0">
                <a:hlinkClick r:id="rId5"/>
              </a:rPr>
              <a:t>https</a:t>
            </a:r>
            <a:r>
              <a:rPr lang="en-US" sz="2400" b="1" dirty="0">
                <a:hlinkClick r:id="rId5"/>
              </a:rPr>
              <a:t>://</a:t>
            </a:r>
            <a:r>
              <a:rPr lang="en-US" sz="2400" b="1" dirty="0" smtClean="0">
                <a:hlinkClick r:id="rId5"/>
              </a:rPr>
              <a:t>us.sunpower.com/sites/sunpower/files/sunpower-solar-cell- </a:t>
            </a:r>
          </a:p>
          <a:p>
            <a:r>
              <a:rPr lang="en-US" sz="2400" b="1" dirty="0" smtClean="0">
                <a:hlinkClick r:id="rId5"/>
              </a:rPr>
              <a:t>purchase-process-and-pricing-solar-car-university-teams.pdf</a:t>
            </a:r>
            <a:endParaRPr lang="en-US" sz="2400" b="1" dirty="0" smtClean="0"/>
          </a:p>
          <a:p>
            <a:r>
              <a:rPr lang="en-US" sz="2400" b="1" dirty="0"/>
              <a:t>	 </a:t>
            </a:r>
            <a:endParaRPr lang="en-US" sz="2400" dirty="0"/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928464"/>
            <a:ext cx="6207107" cy="286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4" y="1263126"/>
            <a:ext cx="2948492" cy="294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0" y="3494448"/>
            <a:ext cx="2658957" cy="1768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2661" y="129686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Solar Panels &amp; Cells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8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360" y="4461206"/>
            <a:ext cx="11801139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/>
              <a:t>POWER </a:t>
            </a:r>
            <a:r>
              <a:rPr lang="en-US" sz="2400" b="1" dirty="0"/>
              <a:t>TRACKERS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Wholesale Solar - </a:t>
            </a:r>
            <a:r>
              <a:rPr lang="en-US" sz="2400" b="1" u="sng" dirty="0">
                <a:hlinkClick r:id="rId2"/>
              </a:rPr>
              <a:t>www.wholesalesolar.com</a:t>
            </a:r>
            <a:r>
              <a:rPr lang="en-US" sz="2400" b="1" dirty="0"/>
              <a:t>	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MidNite</a:t>
            </a:r>
            <a:r>
              <a:rPr lang="en-US" sz="2400" b="1" dirty="0"/>
              <a:t> Solar - </a:t>
            </a:r>
            <a:r>
              <a:rPr lang="en-US" sz="2400" b="1" u="sng" dirty="0">
                <a:hlinkClick r:id="rId3"/>
              </a:rPr>
              <a:t>www.midnitesolar.com</a:t>
            </a:r>
            <a:endParaRPr lang="en-US" sz="2400" b="1" dirty="0"/>
          </a:p>
          <a:p>
            <a:r>
              <a:rPr lang="en-US" sz="2400" b="1" dirty="0"/>
              <a:t>	AERL - </a:t>
            </a:r>
            <a:r>
              <a:rPr lang="en-US" sz="2400" b="1" u="sng" dirty="0">
                <a:hlinkClick r:id="rId4"/>
              </a:rPr>
              <a:t>https://www.aerl.com.au/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err="1"/>
              <a:t>Genasun</a:t>
            </a:r>
            <a:r>
              <a:rPr lang="en-US" sz="2400" b="1" dirty="0"/>
              <a:t> – </a:t>
            </a:r>
            <a:r>
              <a:rPr lang="en-US" sz="2400" b="1" u="sng" dirty="0">
                <a:hlinkClick r:id="rId5"/>
              </a:rPr>
              <a:t>https://genasun.com</a:t>
            </a:r>
            <a:endParaRPr lang="en-US" sz="2400" b="1" dirty="0"/>
          </a:p>
          <a:p>
            <a:r>
              <a:rPr lang="en-US" sz="2400" b="1" dirty="0"/>
              <a:t>	Outback Power - </a:t>
            </a:r>
            <a:r>
              <a:rPr lang="en-US" sz="2400" b="1" u="sng" dirty="0">
                <a:hlinkClick r:id="rId6"/>
              </a:rPr>
              <a:t>http://www.outbackpower.com</a:t>
            </a:r>
            <a:endParaRPr lang="en-US" sz="2400" b="1" dirty="0"/>
          </a:p>
          <a:p>
            <a:r>
              <a:rPr lang="en-US" sz="2400" b="1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095" y="0"/>
            <a:ext cx="867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Multi Point Power Tracker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4837" y="723275"/>
            <a:ext cx="6678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(aka: MPPT, Power Tracker, Charge Controller)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5643" y="1438275"/>
            <a:ext cx="1369378" cy="2895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8" y="1457461"/>
            <a:ext cx="2199659" cy="2845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1438275"/>
            <a:ext cx="2442546" cy="28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1703" y="4881093"/>
            <a:ext cx="11801139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	</a:t>
            </a:r>
            <a:r>
              <a:rPr lang="en-US" sz="2400" b="1" dirty="0"/>
              <a:t>Wholesale Solar - </a:t>
            </a:r>
            <a:r>
              <a:rPr lang="en-US" sz="2400" b="1" u="sng" dirty="0">
                <a:hlinkClick r:id="rId2"/>
              </a:rPr>
              <a:t>www.wholesalesolar.com</a:t>
            </a:r>
            <a:endParaRPr lang="en-US" sz="2400" b="1" dirty="0"/>
          </a:p>
          <a:p>
            <a:r>
              <a:rPr lang="en-US" sz="2400" b="1" dirty="0"/>
              <a:t>	Sun </a:t>
            </a:r>
            <a:r>
              <a:rPr lang="en-US" sz="2400" b="1" dirty="0" err="1"/>
              <a:t>Xtender</a:t>
            </a:r>
            <a:r>
              <a:rPr lang="en-US" sz="2400" b="1" dirty="0"/>
              <a:t> - </a:t>
            </a:r>
            <a:r>
              <a:rPr lang="en-US" sz="2400" b="1" u="sng" dirty="0">
                <a:hlinkClick r:id="rId3"/>
              </a:rPr>
              <a:t>www.sunxtender.com</a:t>
            </a:r>
            <a:endParaRPr lang="en-US" sz="2400" b="1" dirty="0"/>
          </a:p>
          <a:p>
            <a:r>
              <a:rPr lang="en-US" sz="2400" b="1" dirty="0"/>
              <a:t>	Battery Space - </a:t>
            </a:r>
            <a:r>
              <a:rPr lang="en-US" sz="2400" b="1" u="sng" dirty="0">
                <a:hlinkClick r:id="rId4"/>
              </a:rPr>
              <a:t>www.batteryspace.com</a:t>
            </a:r>
            <a:r>
              <a:rPr lang="en-US" sz="2400" b="1" dirty="0"/>
              <a:t> [turn-key lithium battery systems]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PowerSonic</a:t>
            </a:r>
            <a:r>
              <a:rPr lang="en-US" sz="2400" b="1" dirty="0"/>
              <a:t> – </a:t>
            </a:r>
            <a:r>
              <a:rPr lang="en-US" sz="2400" b="1" u="sng" dirty="0">
                <a:hlinkClick r:id="rId5"/>
              </a:rPr>
              <a:t>www.powersonic.com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DC Battery – </a:t>
            </a:r>
            <a:r>
              <a:rPr lang="en-US" sz="2400" b="1" u="sng" dirty="0">
                <a:hlinkClick r:id="rId6"/>
              </a:rPr>
              <a:t>www.dcbattery.com</a:t>
            </a:r>
            <a:r>
              <a:rPr lang="en-US" sz="2400" b="1" dirty="0"/>
              <a:t> 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13028" y="0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Batteries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48" y="820809"/>
            <a:ext cx="6798833" cy="37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19548" y="5217459"/>
            <a:ext cx="11801139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	</a:t>
            </a:r>
            <a:r>
              <a:rPr lang="en-US" sz="2000" b="1" dirty="0"/>
              <a:t>Cloud Electric – </a:t>
            </a:r>
            <a:r>
              <a:rPr lang="en-US" sz="2000" b="1" u="sng" dirty="0">
                <a:hlinkClick r:id="rId2"/>
              </a:rPr>
              <a:t>http://www.cloudelectric.com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	Electric Motorsport - </a:t>
            </a:r>
            <a:r>
              <a:rPr lang="en-US" sz="2000" b="1" u="sng" dirty="0">
                <a:hlinkClick r:id="rId3"/>
              </a:rPr>
              <a:t>http://www.electricmotorsport.com/</a:t>
            </a:r>
            <a:endParaRPr lang="en-US" sz="2000" b="1" dirty="0"/>
          </a:p>
          <a:p>
            <a:r>
              <a:rPr lang="en-US" sz="2000" b="1" dirty="0"/>
              <a:t>	EV Drives – </a:t>
            </a:r>
            <a:r>
              <a:rPr lang="en-US" sz="2000" b="1" u="sng" dirty="0">
                <a:hlinkClick r:id="rId4"/>
              </a:rPr>
              <a:t>http://www.evdrives.com</a:t>
            </a:r>
            <a:endParaRPr lang="en-US" sz="2000" b="1" dirty="0"/>
          </a:p>
          <a:p>
            <a:r>
              <a:rPr lang="en-US" sz="2000" b="1" dirty="0"/>
              <a:t>	Thunderstruck Motors -  </a:t>
            </a:r>
            <a:r>
              <a:rPr lang="en-US" sz="2000" b="1" u="sng" dirty="0">
                <a:hlinkClick r:id="rId5"/>
              </a:rPr>
              <a:t>http://www.thunderstruck-ev.com/</a:t>
            </a:r>
            <a:endParaRPr lang="en-US" sz="2000" b="1" dirty="0"/>
          </a:p>
          <a:p>
            <a:r>
              <a:rPr lang="en-US" sz="2000" b="1" dirty="0"/>
              <a:t>	Mitsuba Motors - </a:t>
            </a:r>
            <a:r>
              <a:rPr lang="en-US" sz="2000" b="1" u="sng" dirty="0">
                <a:hlinkClick r:id="rId6"/>
              </a:rPr>
              <a:t>http://www.mitsuba.co.jp/english/products/solarcarandev</a:t>
            </a:r>
            <a:endParaRPr lang="en-US" sz="2000" b="1" dirty="0"/>
          </a:p>
          <a:p>
            <a:r>
              <a:rPr lang="en-US" sz="2400" b="1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45" y="919114"/>
            <a:ext cx="1622312" cy="198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3" y="2995487"/>
            <a:ext cx="2119123" cy="16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4" y="742046"/>
            <a:ext cx="2060761" cy="206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8" y="2768528"/>
            <a:ext cx="3604159" cy="2059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06" y="1122909"/>
            <a:ext cx="1631273" cy="163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56" y="3192616"/>
            <a:ext cx="1761132" cy="1761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51" y="656215"/>
            <a:ext cx="2037057" cy="149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9" y="1741303"/>
            <a:ext cx="1972682" cy="1972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3844878"/>
            <a:ext cx="2124860" cy="2124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4872" y="-41726"/>
            <a:ext cx="769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Motors and Controllers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96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578033"/>
            <a:ext cx="11801139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DISCONNECTS</a:t>
            </a:r>
          </a:p>
          <a:p>
            <a:r>
              <a:rPr lang="en-US" sz="1400" b="1" dirty="0"/>
              <a:t>	</a:t>
            </a:r>
            <a:r>
              <a:rPr lang="en-US" sz="1400" b="1" i="1" dirty="0"/>
              <a:t>For motor/array disconnects, most teams use Albright International ED250 (up to 48V) or ED250B (up to 96V).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Tecknowledgey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2"/>
              </a:rPr>
              <a:t>www.tecknowledgey.com</a:t>
            </a:r>
            <a:r>
              <a:rPr lang="en-US" sz="1400" b="1" dirty="0"/>
              <a:t>	</a:t>
            </a:r>
          </a:p>
          <a:p>
            <a:r>
              <a:rPr lang="en-US" sz="1400" b="1" dirty="0"/>
              <a:t>	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LIGHTS &amp; TURN SIGNALS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O’Reilly Auto Parts - </a:t>
            </a:r>
            <a:r>
              <a:rPr lang="en-US" sz="1400" b="1" u="sng" dirty="0">
                <a:hlinkClick r:id="rId8"/>
              </a:rPr>
              <a:t>www.oreilyautoparts.com</a:t>
            </a:r>
            <a:endParaRPr lang="en-US" sz="1400" b="1" dirty="0"/>
          </a:p>
          <a:p>
            <a:r>
              <a:rPr lang="en-US" sz="1400" b="1" dirty="0"/>
              <a:t>	Grainger - </a:t>
            </a:r>
            <a:r>
              <a:rPr lang="en-US" sz="1400" b="1" u="sng" dirty="0">
                <a:hlinkClick r:id="rId9"/>
              </a:rPr>
              <a:t>www.grainger.com</a:t>
            </a:r>
            <a:r>
              <a:rPr lang="en-US" sz="1400" b="1" dirty="0"/>
              <a:t>  [for ECCO lights]</a:t>
            </a:r>
          </a:p>
          <a:p>
            <a:r>
              <a:rPr lang="en-US" sz="1400" b="1" dirty="0"/>
              <a:t>	</a:t>
            </a:r>
            <a:r>
              <a:rPr lang="en-US" sz="1400" b="1" dirty="0" err="1"/>
              <a:t>Etrailer</a:t>
            </a:r>
            <a:r>
              <a:rPr lang="en-US" sz="1400" b="1" dirty="0"/>
              <a:t> - </a:t>
            </a:r>
            <a:r>
              <a:rPr lang="en-US" sz="1400" b="1" u="sng" dirty="0" smtClean="0">
                <a:hlinkClick r:id="rId10"/>
              </a:rPr>
              <a:t>www.etrailer.com</a:t>
            </a:r>
            <a:endParaRPr lang="en-US" sz="1400" b="1" u="sng" dirty="0" smtClean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Grainger – </a:t>
            </a:r>
            <a:r>
              <a:rPr lang="en-US" sz="1400" b="1" u="sng" dirty="0">
                <a:hlinkClick r:id="rId11"/>
              </a:rPr>
              <a:t>www.grainer.com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Waytek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www.waytekwire.com</a:t>
            </a:r>
            <a:endParaRPr lang="en-US" sz="1400" b="1" dirty="0"/>
          </a:p>
          <a:p>
            <a:r>
              <a:rPr lang="en-US" sz="1400" b="1" dirty="0"/>
              <a:t>	McMaster-Carr - </a:t>
            </a:r>
            <a:r>
              <a:rPr lang="en-US" sz="1400" b="1" u="sng" dirty="0">
                <a:hlinkClick r:id="rId13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  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Cloud Electric – </a:t>
            </a:r>
            <a:r>
              <a:rPr lang="en-US" sz="1400" b="1" u="sng" dirty="0">
                <a:hlinkClick r:id="rId14"/>
              </a:rPr>
              <a:t>http://www.cloudelectric.com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	Electric Motorsport - </a:t>
            </a:r>
            <a:r>
              <a:rPr lang="en-US" sz="1400" b="1" u="sng" dirty="0">
                <a:hlinkClick r:id="rId3"/>
              </a:rPr>
              <a:t>http://www.electricmotorsport.com/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2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3" y="3442758"/>
            <a:ext cx="1842135" cy="184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91" y="210442"/>
            <a:ext cx="2324035" cy="17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1161187"/>
            <a:ext cx="2662954" cy="12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6" y="1953468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42" y="1274838"/>
            <a:ext cx="1688143" cy="16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1" y="2737431"/>
            <a:ext cx="3188419" cy="138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23" y="5157480"/>
            <a:ext cx="2626560" cy="1472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54" y="4620806"/>
            <a:ext cx="2482775" cy="1124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5257" y="13554"/>
            <a:ext cx="9323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Switches, Disconnects, Lights, Fuses &amp; Wire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94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908"/>
            <a:ext cx="118011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SPEEDOMETERS</a:t>
            </a:r>
          </a:p>
          <a:p>
            <a:r>
              <a:rPr lang="en-US" sz="1600" b="1" dirty="0"/>
              <a:t>	GPS Speedometer – </a:t>
            </a:r>
            <a:r>
              <a:rPr lang="en-US" sz="1600" b="1" u="sng" dirty="0">
                <a:hlinkClick r:id="rId2"/>
              </a:rPr>
              <a:t>www.speedhut.com</a:t>
            </a:r>
            <a:endParaRPr lang="en-US" sz="1600" b="1" dirty="0"/>
          </a:p>
          <a:p>
            <a:r>
              <a:rPr lang="en-US" sz="1600" b="1" dirty="0"/>
              <a:t>                                              </a:t>
            </a:r>
            <a:r>
              <a:rPr lang="en-US" sz="1600" b="1" u="sng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600" b="1" dirty="0"/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ALARM [12v]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/>
              <a:t>12vtechnology-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sz="1600" b="1" u="sng" dirty="0" smtClean="0">
                <a:solidFill>
                  <a:srgbClr val="FF0000"/>
                </a:solidFill>
                <a:hlinkClick r:id="rId4"/>
              </a:rPr>
              <a:t>12vtechnology.com/collections/battery-chargers-and-monitors</a:t>
            </a:r>
            <a:endParaRPr lang="en-US" sz="1600" b="1" u="sng" dirty="0" smtClean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err="1"/>
              <a:t>RIGrunner</a:t>
            </a:r>
            <a:r>
              <a:rPr lang="en-US" sz="1600" b="1" dirty="0"/>
              <a:t>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http://www.westmountainradio.com/rigrunner.php</a:t>
            </a:r>
            <a:r>
              <a:rPr lang="en-US" sz="1600" b="1" dirty="0">
                <a:solidFill>
                  <a:srgbClr val="FF0000"/>
                </a:solidFill>
              </a:rPr>
              <a:t> (fuse block w/ audible alert and 3 LED lights)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Battery Stuff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6"/>
              </a:rPr>
              <a:t>www.batterystuff.com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&amp; Amp Meters</a:t>
            </a:r>
          </a:p>
          <a:p>
            <a:r>
              <a:rPr lang="en-US" sz="1600" dirty="0"/>
              <a:t>	</a:t>
            </a:r>
            <a:r>
              <a:rPr lang="en-US" sz="1600" b="1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200" dirty="0" smtClean="0"/>
              <a:t> </a:t>
            </a:r>
          </a:p>
          <a:p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441" y="0"/>
            <a:ext cx="11282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Speedometer, Low Voltage Alarm, Volt/Amp Meter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97" y="545135"/>
            <a:ext cx="2057655" cy="205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1" y="1663287"/>
            <a:ext cx="1879006" cy="18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1" y="717760"/>
            <a:ext cx="2387600" cy="143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1" y="3249263"/>
            <a:ext cx="2454116" cy="996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3" y="1663287"/>
            <a:ext cx="3233673" cy="2425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9" y="2758839"/>
            <a:ext cx="2292485" cy="22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4" y="665081"/>
            <a:ext cx="2090145" cy="209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0" y="4418273"/>
            <a:ext cx="2913290" cy="225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" y="659885"/>
            <a:ext cx="1180113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SPROCKETS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Rocket </a:t>
            </a:r>
            <a:r>
              <a:rPr lang="en-US" sz="1400" b="1" dirty="0"/>
              <a:t>Sprockets - </a:t>
            </a:r>
            <a:r>
              <a:rPr lang="en-US" sz="1400" b="1" u="sng" dirty="0">
                <a:hlinkClick r:id="rId4"/>
              </a:rPr>
              <a:t>www.rocketsprocket.net</a:t>
            </a:r>
            <a:endParaRPr lang="en-US" sz="1400" b="1" dirty="0"/>
          </a:p>
          <a:p>
            <a:r>
              <a:rPr lang="en-US" sz="1400" b="1" dirty="0" smtClean="0"/>
              <a:t>	Rebel </a:t>
            </a:r>
            <a:r>
              <a:rPr lang="en-US" sz="1400" b="1" dirty="0"/>
              <a:t>Gears - </a:t>
            </a:r>
            <a:r>
              <a:rPr lang="en-US" sz="1400" b="1" u="sng" dirty="0">
                <a:hlinkClick r:id="rId5"/>
              </a:rPr>
              <a:t>http://www.rebelgears.com/</a:t>
            </a:r>
            <a:endParaRPr lang="en-US" sz="1400" b="1" dirty="0"/>
          </a:p>
          <a:p>
            <a:r>
              <a:rPr lang="en-US" sz="1400" b="1" dirty="0" smtClean="0"/>
              <a:t>	</a:t>
            </a:r>
            <a:r>
              <a:rPr lang="en-US" sz="1400" b="1" dirty="0" err="1" smtClean="0"/>
              <a:t>Supersprox</a:t>
            </a:r>
            <a:r>
              <a:rPr lang="en-US" sz="1400" b="1" dirty="0" smtClean="0"/>
              <a:t> </a:t>
            </a:r>
            <a:r>
              <a:rPr lang="en-US" sz="1400" b="1" dirty="0"/>
              <a:t>- </a:t>
            </a:r>
            <a:r>
              <a:rPr lang="en-US" sz="1400" b="1" u="sng" dirty="0">
                <a:hlinkClick r:id="rId6"/>
              </a:rPr>
              <a:t>https://www.supersproxusa.com/special-sprockets</a:t>
            </a:r>
            <a:r>
              <a:rPr lang="en-US" sz="1400" b="1" u="sng" dirty="0" smtClean="0">
                <a:hlinkClick r:id="rId6"/>
              </a:rPr>
              <a:t>/</a:t>
            </a:r>
            <a:endParaRPr lang="en-US" sz="1400" b="1" u="sng" dirty="0" smtClean="0"/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SEATs &amp; Seat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Summit Racing - </a:t>
            </a:r>
            <a:r>
              <a:rPr lang="en-US" sz="1400" b="1" u="sng" dirty="0">
                <a:hlinkClick r:id="rId7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Jegs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9"/>
              </a:rPr>
              <a:t>www.jegs.com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 smtClean="0"/>
              <a:t>Martin </a:t>
            </a:r>
            <a:r>
              <a:rPr lang="en-US" sz="1400" b="1" dirty="0"/>
              <a:t>Custom Products - </a:t>
            </a:r>
            <a:r>
              <a:rPr lang="en-US" sz="1400" b="1" dirty="0" smtClean="0">
                <a:hlinkClick r:id="rId10"/>
              </a:rPr>
              <a:t>www.mcpbrake.com</a:t>
            </a:r>
            <a:endParaRPr lang="en-US" sz="1400" b="1" dirty="0" smtClean="0"/>
          </a:p>
          <a:p>
            <a:r>
              <a:rPr lang="en-US" sz="1400" b="1" dirty="0" smtClean="0"/>
              <a:t>	Motivational </a:t>
            </a:r>
            <a:r>
              <a:rPr lang="en-US" sz="1400" b="1" dirty="0"/>
              <a:t>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- </a:t>
            </a:r>
            <a:r>
              <a:rPr lang="en-US" sz="1400" b="1" u="sng" dirty="0">
                <a:hlinkClick r:id="rId11"/>
              </a:rPr>
              <a:t>www.chassisshop.com/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www.aliexpress.com</a:t>
            </a:r>
            <a:r>
              <a:rPr lang="en-US" sz="1400" b="1" dirty="0"/>
              <a:t> </a:t>
            </a:r>
          </a:p>
          <a:p>
            <a:endParaRPr lang="en-US" sz="1400" b="1" dirty="0"/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 smtClean="0">
                <a:hlinkClick r:id="rId11"/>
              </a:rPr>
              <a:t>www.chassisshop.com</a:t>
            </a:r>
            <a:endParaRPr lang="en-US" sz="1400" b="1" u="sng" dirty="0" smtClean="0"/>
          </a:p>
          <a:p>
            <a:r>
              <a:rPr lang="en-US" sz="1400" b="1" dirty="0" smtClean="0"/>
              <a:t>	Go Power Sports - </a:t>
            </a:r>
            <a:r>
              <a:rPr lang="en-US" sz="1400" b="1" dirty="0" smtClean="0">
                <a:hlinkClick r:id="rId13"/>
              </a:rPr>
              <a:t>www.gopowersports.com</a:t>
            </a:r>
            <a:endParaRPr lang="en-US" sz="1400" b="1" dirty="0" smtClean="0"/>
          </a:p>
          <a:p>
            <a:r>
              <a:rPr lang="en-US" sz="12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dirty="0">
                <a:hlinkClick r:id="rId12"/>
              </a:rPr>
              <a:t>www.aliexpress.com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036" y="13554"/>
            <a:ext cx="10209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Sprockets, 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Seats, Seat 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Belts, Brakes &amp; Steering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8" y="3337604"/>
            <a:ext cx="2736149" cy="231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8" y="2153122"/>
            <a:ext cx="1763569" cy="227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5" y="640639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3" y="1435955"/>
            <a:ext cx="11801139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ATV A-arm suspension – </a:t>
            </a:r>
            <a:r>
              <a:rPr lang="en-US" sz="1400" b="1" u="sng" dirty="0">
                <a:hlinkClick r:id="rId2"/>
              </a:rPr>
              <a:t>www.ebay.com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3"/>
              </a:rPr>
              <a:t>www.chassisshop.com</a:t>
            </a:r>
            <a:endParaRPr lang="en-US" sz="1400" b="1" dirty="0"/>
          </a:p>
          <a:p>
            <a:r>
              <a:rPr lang="en-US" sz="1400" b="1" dirty="0"/>
              <a:t>	FOX – </a:t>
            </a:r>
            <a:r>
              <a:rPr lang="en-US" sz="1400" b="1" u="sng" dirty="0">
                <a:hlinkClick r:id="rId4"/>
              </a:rPr>
              <a:t>www.ridefox.com</a:t>
            </a:r>
            <a:endParaRPr lang="en-US" sz="1400" b="1" dirty="0"/>
          </a:p>
          <a:p>
            <a:r>
              <a:rPr lang="en-US" sz="1400" b="1" dirty="0"/>
              <a:t> 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5"/>
              </a:rPr>
              <a:t>www.aliexpress.com</a:t>
            </a:r>
            <a:endParaRPr lang="en-US" sz="1400" b="1" dirty="0"/>
          </a:p>
          <a:p>
            <a:r>
              <a:rPr lang="en-US" sz="1400" dirty="0"/>
              <a:t> 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CONSTRUCTION</a:t>
            </a:r>
            <a:r>
              <a:rPr lang="en-US" sz="1400" dirty="0"/>
              <a:t> – [go local if possible]</a:t>
            </a:r>
          </a:p>
          <a:p>
            <a:r>
              <a:rPr lang="en-US" sz="1400" dirty="0"/>
              <a:t>	</a:t>
            </a:r>
            <a:r>
              <a:rPr lang="en-US" sz="1400" b="1" dirty="0"/>
              <a:t>Online Metals - </a:t>
            </a:r>
            <a:r>
              <a:rPr lang="en-US" sz="1400" b="1" u="sng" dirty="0">
                <a:hlinkClick r:id="rId6"/>
              </a:rPr>
              <a:t>www.onlinemetals.com</a:t>
            </a:r>
            <a:endParaRPr lang="en-US" sz="1400" b="1" dirty="0"/>
          </a:p>
          <a:p>
            <a:r>
              <a:rPr lang="en-US" sz="1400" b="1" dirty="0"/>
              <a:t>	QMF Steel - </a:t>
            </a:r>
            <a:r>
              <a:rPr lang="en-US" sz="1400" b="1" u="sng" dirty="0">
                <a:hlinkClick r:id="rId7"/>
              </a:rPr>
              <a:t>www.qmfsteel.com</a:t>
            </a:r>
            <a:endParaRPr lang="en-US" sz="1400" b="1" dirty="0"/>
          </a:p>
          <a:p>
            <a:r>
              <a:rPr lang="en-US" sz="1400" b="1" dirty="0"/>
              <a:t>	Garland Steel – </a:t>
            </a:r>
            <a:r>
              <a:rPr lang="en-US" sz="1400" b="1" u="sng" dirty="0">
                <a:hlinkClick r:id="rId8"/>
              </a:rPr>
              <a:t>www.garlandsteel.com</a:t>
            </a:r>
            <a:endParaRPr lang="en-US" sz="1400" b="1" dirty="0"/>
          </a:p>
          <a:p>
            <a:r>
              <a:rPr lang="en-US" sz="1400" b="1" dirty="0"/>
              <a:t>	Wicks Aircraft – </a:t>
            </a:r>
            <a:r>
              <a:rPr lang="en-US" sz="1400" b="1" u="sng" dirty="0">
                <a:hlinkClick r:id="rId9"/>
              </a:rPr>
              <a:t>www.wicksaircraft.com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NUTS/BOLTS/SMALL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McMaster-Carr - </a:t>
            </a:r>
            <a:r>
              <a:rPr lang="en-US" sz="1400" b="1" u="sng" dirty="0">
                <a:hlinkClick r:id="rId10"/>
              </a:rPr>
              <a:t>www.mcmaster.com</a:t>
            </a:r>
            <a:endParaRPr lang="en-US" sz="1400" b="1" dirty="0"/>
          </a:p>
          <a:p>
            <a:r>
              <a:rPr lang="en-US" sz="1400" b="1" dirty="0" smtClean="0"/>
              <a:t>	Kimball </a:t>
            </a:r>
            <a:r>
              <a:rPr lang="en-US" sz="1400" b="1" dirty="0"/>
              <a:t>Midwest - </a:t>
            </a:r>
            <a:r>
              <a:rPr lang="en-US" sz="1400" b="1" u="sng" dirty="0">
                <a:hlinkClick r:id="rId11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 smtClean="0"/>
              <a:t>	Bolt </a:t>
            </a:r>
            <a:r>
              <a:rPr lang="en-US" sz="1400" b="1" dirty="0"/>
              <a:t>Depot – </a:t>
            </a:r>
            <a:r>
              <a:rPr lang="en-US" sz="1400" b="1" u="sng" dirty="0">
                <a:hlinkClick r:id="rId12"/>
              </a:rPr>
              <a:t>www.boltdepot.com</a:t>
            </a:r>
            <a:endParaRPr lang="en-US" sz="1400" b="1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 </a:t>
            </a:r>
            <a:r>
              <a:rPr lang="en-US" sz="1400" b="1" dirty="0"/>
              <a:t>WHEELS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3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4"/>
              </a:rPr>
              <a:t>www.treatland.tv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5"/>
              </a:rPr>
              <a:t>http://shop.adapterkings.com</a:t>
            </a:r>
            <a:r>
              <a:rPr lang="en-US" sz="1400" b="1" dirty="0"/>
              <a:t> – they make adapters to go from ATV to Automotive</a:t>
            </a:r>
          </a:p>
          <a:p>
            <a:r>
              <a:rPr lang="en-US" sz="1400" b="1" dirty="0"/>
              <a:t> </a:t>
            </a:r>
          </a:p>
          <a:p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6310" y="0"/>
            <a:ext cx="11158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Suspension, Wheels, Metal, Nuts, Bolts, Small Parts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0" y="617950"/>
            <a:ext cx="2149306" cy="214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7" y="1814627"/>
            <a:ext cx="1933639" cy="193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8" y="3556880"/>
            <a:ext cx="2672615" cy="267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1" y="2303082"/>
            <a:ext cx="2093259" cy="209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6" y="4396341"/>
            <a:ext cx="2161909" cy="21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3285</TotalTime>
  <Words>168</Words>
  <Application>Microsoft Office PowerPoint</Application>
  <PresentationFormat>Widescreen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Arial Black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Joel</dc:creator>
  <cp:lastModifiedBy>Pitts, Joel</cp:lastModifiedBy>
  <cp:revision>40</cp:revision>
  <dcterms:created xsi:type="dcterms:W3CDTF">2018-01-12T18:04:25Z</dcterms:created>
  <dcterms:modified xsi:type="dcterms:W3CDTF">2019-01-18T20:23:16Z</dcterms:modified>
</cp:coreProperties>
</file>